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876" r:id="rId3"/>
  </p:sldMasterIdLst>
  <p:notesMasterIdLst>
    <p:notesMasterId r:id="rId28"/>
  </p:notesMasterIdLst>
  <p:sldIdLst>
    <p:sldId id="492" r:id="rId4"/>
    <p:sldId id="494" r:id="rId5"/>
    <p:sldId id="495" r:id="rId6"/>
    <p:sldId id="497" r:id="rId7"/>
    <p:sldId id="474" r:id="rId8"/>
    <p:sldId id="493" r:id="rId9"/>
    <p:sldId id="498" r:id="rId10"/>
    <p:sldId id="265" r:id="rId11"/>
    <p:sldId id="477" r:id="rId12"/>
    <p:sldId id="501" r:id="rId13"/>
    <p:sldId id="502" r:id="rId14"/>
    <p:sldId id="480" r:id="rId15"/>
    <p:sldId id="485" r:id="rId16"/>
    <p:sldId id="486" r:id="rId17"/>
    <p:sldId id="487" r:id="rId18"/>
    <p:sldId id="484" r:id="rId19"/>
    <p:sldId id="481" r:id="rId20"/>
    <p:sldId id="505" r:id="rId21"/>
    <p:sldId id="488" r:id="rId22"/>
    <p:sldId id="489" r:id="rId23"/>
    <p:sldId id="490" r:id="rId24"/>
    <p:sldId id="506" r:id="rId25"/>
    <p:sldId id="507" r:id="rId26"/>
    <p:sldId id="508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83F"/>
    <a:srgbClr val="EC3A3B"/>
    <a:srgbClr val="F26F21"/>
    <a:srgbClr val="FFFF99"/>
    <a:srgbClr val="0066B2"/>
    <a:srgbClr val="60B158"/>
    <a:srgbClr val="CD601F"/>
    <a:srgbClr val="FFFFFF"/>
    <a:srgbClr val="84EB98"/>
    <a:srgbClr val="9DB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82021" autoAdjust="0"/>
  </p:normalViewPr>
  <p:slideViewPr>
    <p:cSldViewPr>
      <p:cViewPr varScale="1">
        <p:scale>
          <a:sx n="123" d="100"/>
          <a:sy n="123" d="100"/>
        </p:scale>
        <p:origin x="1050" y="90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628B3-7730-45A9-8662-CE04BCE01718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66A0B3-97B2-4F42-9451-472525CCCB1D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PHÂN PHỐI CHƯƠNG TRÌNH </a:t>
          </a:r>
        </a:p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MÔN GDCD </a:t>
          </a:r>
        </a:p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CẤP THCS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A2135-0CAC-40CE-9329-359E8C11D22E}" type="parTrans" cxnId="{3FD0F8BD-1771-46E1-B9EB-85CD52BC2F31}">
      <dgm:prSet/>
      <dgm:spPr/>
      <dgm:t>
        <a:bodyPr/>
        <a:lstStyle/>
        <a:p>
          <a:endParaRPr lang="en-US"/>
        </a:p>
      </dgm:t>
    </dgm:pt>
    <dgm:pt modelId="{6242B7CB-F9DB-4F09-ABBC-BCCD9B1D97C1}" type="sibTrans" cxnId="{3FD0F8BD-1771-46E1-B9EB-85CD52BC2F31}">
      <dgm:prSet/>
      <dgm:spPr/>
      <dgm:t>
        <a:bodyPr/>
        <a:lstStyle/>
        <a:p>
          <a:endParaRPr lang="en-US"/>
        </a:p>
      </dgm:t>
    </dgm:pt>
    <dgm:pt modelId="{6F2DFE67-0590-46D2-8724-105CC81E7777}">
      <dgm:prSet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2021 – 2022 </a:t>
          </a:r>
        </a:p>
      </dgm:t>
    </dgm:pt>
    <dgm:pt modelId="{0A03D76C-F8E5-4DD0-9F85-D70FFD4A24D1}" type="parTrans" cxnId="{898E19CE-5605-4EA5-AD52-A4F8FC960660}">
      <dgm:prSet/>
      <dgm:spPr/>
      <dgm:t>
        <a:bodyPr/>
        <a:lstStyle/>
        <a:p>
          <a:endParaRPr lang="en-US"/>
        </a:p>
      </dgm:t>
    </dgm:pt>
    <dgm:pt modelId="{59C6BA59-690F-4FDE-9E57-9D227D7E073B}" type="sibTrans" cxnId="{898E19CE-5605-4EA5-AD52-A4F8FC960660}">
      <dgm:prSet/>
      <dgm:spPr/>
      <dgm:t>
        <a:bodyPr/>
        <a:lstStyle/>
        <a:p>
          <a:endParaRPr lang="en-US"/>
        </a:p>
      </dgm:t>
    </dgm:pt>
    <dgm:pt modelId="{EFE271AB-1C07-45AC-A1AD-79450EB37269}">
      <dgm:prSet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: 35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(35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5FCFC9A4-4E1A-423B-A3C9-453768434ACF}" type="parTrans" cxnId="{5CE6D585-C45B-4440-A438-6A289B5D1340}">
      <dgm:prSet/>
      <dgm:spPr/>
      <dgm:t>
        <a:bodyPr/>
        <a:lstStyle/>
        <a:p>
          <a:endParaRPr lang="en-US"/>
        </a:p>
      </dgm:t>
    </dgm:pt>
    <dgm:pt modelId="{6F115893-4902-4218-8B62-B5D2BE3DDAB5}" type="sibTrans" cxnId="{5CE6D585-C45B-4440-A438-6A289B5D1340}">
      <dgm:prSet/>
      <dgm:spPr/>
      <dgm:t>
        <a:bodyPr/>
        <a:lstStyle/>
        <a:p>
          <a:endParaRPr lang="en-US"/>
        </a:p>
      </dgm:t>
    </dgm:pt>
    <dgm:pt modelId="{72CADF04-1AD8-424A-954B-6A0FE1A5943D}">
      <dgm:prSet custT="1"/>
      <dgm:spPr/>
      <dgm:t>
        <a:bodyPr/>
        <a:lstStyle/>
        <a:p>
          <a:r>
            <a:rPr lang="da-DK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Học kì I: 18 tuần (18 tiết) 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97372-F2FD-42C8-8CF0-8B5CC6E56AFB}" type="parTrans" cxnId="{EC1AAAC2-320F-4A2E-BD48-5AA58CE7FBF8}">
      <dgm:prSet/>
      <dgm:spPr/>
      <dgm:t>
        <a:bodyPr/>
        <a:lstStyle/>
        <a:p>
          <a:endParaRPr lang="en-US"/>
        </a:p>
      </dgm:t>
    </dgm:pt>
    <dgm:pt modelId="{47E57995-C7B8-49B8-853D-4AC5C9E5E28D}" type="sibTrans" cxnId="{EC1AAAC2-320F-4A2E-BD48-5AA58CE7FBF8}">
      <dgm:prSet/>
      <dgm:spPr/>
      <dgm:t>
        <a:bodyPr/>
        <a:lstStyle/>
        <a:p>
          <a:endParaRPr lang="en-US"/>
        </a:p>
      </dgm:t>
    </dgm:pt>
    <dgm:pt modelId="{070428CA-F9CE-46A2-8422-3CD2471AF51F}">
      <dgm:prSet custT="1"/>
      <dgm:spPr/>
      <dgm:t>
        <a:bodyPr/>
        <a:lstStyle/>
        <a:p>
          <a:r>
            <a:rPr lang="da-DK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Học kì II: 17 tuần (17 tiết)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280C1-B012-4CC0-A12D-CAF8D668DCDD}" type="parTrans" cxnId="{DB0EF1F1-E6EF-45D0-B69D-FC6FC8ACAD25}">
      <dgm:prSet/>
      <dgm:spPr/>
      <dgm:t>
        <a:bodyPr/>
        <a:lstStyle/>
        <a:p>
          <a:endParaRPr lang="en-US"/>
        </a:p>
      </dgm:t>
    </dgm:pt>
    <dgm:pt modelId="{CFFC4464-BE78-4304-9CF3-EECA30FA3A81}" type="sibTrans" cxnId="{DB0EF1F1-E6EF-45D0-B69D-FC6FC8ACAD25}">
      <dgm:prSet/>
      <dgm:spPr/>
      <dgm:t>
        <a:bodyPr/>
        <a:lstStyle/>
        <a:p>
          <a:endParaRPr lang="en-US"/>
        </a:p>
      </dgm:t>
    </dgm:pt>
    <dgm:pt modelId="{54DFAFE6-BA59-4DC9-A0A8-3762181D9686}">
      <dgm:prSet custT="1"/>
      <dgm:spPr/>
      <dgm:t>
        <a:bodyPr/>
        <a:lstStyle/>
        <a:p>
          <a:r>
            <a:rPr lang="da-DK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( Bỏ các tiết ngoại khóa và ôn tập)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F0E03D-64D5-4FCF-B631-E9C936B45143}" type="parTrans" cxnId="{CBFD9B54-DE96-4ADB-B1D2-93CD31B16ACD}">
      <dgm:prSet/>
      <dgm:spPr/>
      <dgm:t>
        <a:bodyPr/>
        <a:lstStyle/>
        <a:p>
          <a:endParaRPr lang="en-US"/>
        </a:p>
      </dgm:t>
    </dgm:pt>
    <dgm:pt modelId="{868A5D95-F0CE-40A5-883A-5096272E9CE3}" type="sibTrans" cxnId="{CBFD9B54-DE96-4ADB-B1D2-93CD31B16ACD}">
      <dgm:prSet/>
      <dgm:spPr/>
      <dgm:t>
        <a:bodyPr/>
        <a:lstStyle/>
        <a:p>
          <a:endParaRPr lang="en-US"/>
        </a:p>
      </dgm:t>
    </dgm:pt>
    <dgm:pt modelId="{3CB4DED0-0F72-40E0-A3A0-83DBE99FC289}" type="pres">
      <dgm:prSet presAssocID="{ACE628B3-7730-45A9-8662-CE04BCE01718}" presName="diagram" presStyleCnt="0">
        <dgm:presLayoutVars>
          <dgm:dir/>
          <dgm:resizeHandles val="exact"/>
        </dgm:presLayoutVars>
      </dgm:prSet>
      <dgm:spPr/>
    </dgm:pt>
    <dgm:pt modelId="{2072F46B-AF78-4C90-8700-3ADF39EC71BC}" type="pres">
      <dgm:prSet presAssocID="{3F66A0B3-97B2-4F42-9451-472525CCCB1D}" presName="node" presStyleLbl="node1" presStyleIdx="0" presStyleCnt="3">
        <dgm:presLayoutVars>
          <dgm:bulletEnabled val="1"/>
        </dgm:presLayoutVars>
      </dgm:prSet>
      <dgm:spPr/>
    </dgm:pt>
    <dgm:pt modelId="{3EA2F1BA-3BCC-4AC2-9380-CE6407622654}" type="pres">
      <dgm:prSet presAssocID="{6242B7CB-F9DB-4F09-ABBC-BCCD9B1D97C1}" presName="sibTrans" presStyleLbl="sibTrans2D1" presStyleIdx="0" presStyleCnt="2"/>
      <dgm:spPr/>
    </dgm:pt>
    <dgm:pt modelId="{0F9CBF3D-4CCF-4D93-83B0-1496AC05CEB1}" type="pres">
      <dgm:prSet presAssocID="{6242B7CB-F9DB-4F09-ABBC-BCCD9B1D97C1}" presName="connectorText" presStyleLbl="sibTrans2D1" presStyleIdx="0" presStyleCnt="2"/>
      <dgm:spPr/>
    </dgm:pt>
    <dgm:pt modelId="{7A1A93BD-4460-49D5-B1CE-11D0845153C8}" type="pres">
      <dgm:prSet presAssocID="{6F2DFE67-0590-46D2-8724-105CC81E7777}" presName="node" presStyleLbl="node1" presStyleIdx="1" presStyleCnt="3">
        <dgm:presLayoutVars>
          <dgm:bulletEnabled val="1"/>
        </dgm:presLayoutVars>
      </dgm:prSet>
      <dgm:spPr/>
    </dgm:pt>
    <dgm:pt modelId="{2DE99CAB-E533-4058-85C1-1287CF7F7749}" type="pres">
      <dgm:prSet presAssocID="{59C6BA59-690F-4FDE-9E57-9D227D7E073B}" presName="sibTrans" presStyleLbl="sibTrans2D1" presStyleIdx="1" presStyleCnt="2"/>
      <dgm:spPr/>
    </dgm:pt>
    <dgm:pt modelId="{786013EA-227B-403B-8959-74C78EC29C6C}" type="pres">
      <dgm:prSet presAssocID="{59C6BA59-690F-4FDE-9E57-9D227D7E073B}" presName="connectorText" presStyleLbl="sibTrans2D1" presStyleIdx="1" presStyleCnt="2"/>
      <dgm:spPr/>
    </dgm:pt>
    <dgm:pt modelId="{BFE05A2A-F673-4D9B-932F-E09EA031CA52}" type="pres">
      <dgm:prSet presAssocID="{EFE271AB-1C07-45AC-A1AD-79450EB37269}" presName="node" presStyleLbl="node1" presStyleIdx="2" presStyleCnt="3" custScaleX="170420" custScaleY="132660">
        <dgm:presLayoutVars>
          <dgm:bulletEnabled val="1"/>
        </dgm:presLayoutVars>
      </dgm:prSet>
      <dgm:spPr/>
    </dgm:pt>
  </dgm:ptLst>
  <dgm:cxnLst>
    <dgm:cxn modelId="{61C3F41D-F780-4898-B246-78C7A1564BF5}" type="presOf" srcId="{6242B7CB-F9DB-4F09-ABBC-BCCD9B1D97C1}" destId="{3EA2F1BA-3BCC-4AC2-9380-CE6407622654}" srcOrd="0" destOrd="0" presId="urn:microsoft.com/office/officeart/2005/8/layout/process5"/>
    <dgm:cxn modelId="{CE410722-BFC2-4B58-A659-D9DE1764F93F}" type="presOf" srcId="{ACE628B3-7730-45A9-8662-CE04BCE01718}" destId="{3CB4DED0-0F72-40E0-A3A0-83DBE99FC289}" srcOrd="0" destOrd="0" presId="urn:microsoft.com/office/officeart/2005/8/layout/process5"/>
    <dgm:cxn modelId="{347EF22D-BFF0-47A2-8295-62EE2E917F1C}" type="presOf" srcId="{6242B7CB-F9DB-4F09-ABBC-BCCD9B1D97C1}" destId="{0F9CBF3D-4CCF-4D93-83B0-1496AC05CEB1}" srcOrd="1" destOrd="0" presId="urn:microsoft.com/office/officeart/2005/8/layout/process5"/>
    <dgm:cxn modelId="{3CC2474B-2C8B-4F05-B6D3-FC80FED7B56C}" type="presOf" srcId="{72CADF04-1AD8-424A-954B-6A0FE1A5943D}" destId="{BFE05A2A-F673-4D9B-932F-E09EA031CA52}" srcOrd="0" destOrd="1" presId="urn:microsoft.com/office/officeart/2005/8/layout/process5"/>
    <dgm:cxn modelId="{E1E52B51-114F-44A6-9AFE-DA4AB8C37D42}" type="presOf" srcId="{070428CA-F9CE-46A2-8422-3CD2471AF51F}" destId="{BFE05A2A-F673-4D9B-932F-E09EA031CA52}" srcOrd="0" destOrd="2" presId="urn:microsoft.com/office/officeart/2005/8/layout/process5"/>
    <dgm:cxn modelId="{CBFD9B54-DE96-4ADB-B1D2-93CD31B16ACD}" srcId="{EFE271AB-1C07-45AC-A1AD-79450EB37269}" destId="{54DFAFE6-BA59-4DC9-A0A8-3762181D9686}" srcOrd="2" destOrd="0" parTransId="{60F0E03D-64D5-4FCF-B631-E9C936B45143}" sibTransId="{868A5D95-F0CE-40A5-883A-5096272E9CE3}"/>
    <dgm:cxn modelId="{5CE6D585-C45B-4440-A438-6A289B5D1340}" srcId="{ACE628B3-7730-45A9-8662-CE04BCE01718}" destId="{EFE271AB-1C07-45AC-A1AD-79450EB37269}" srcOrd="2" destOrd="0" parTransId="{5FCFC9A4-4E1A-423B-A3C9-453768434ACF}" sibTransId="{6F115893-4902-4218-8B62-B5D2BE3DDAB5}"/>
    <dgm:cxn modelId="{99FEEFA4-F23C-457B-8AD5-FE7BAA72EFF8}" type="presOf" srcId="{3F66A0B3-97B2-4F42-9451-472525CCCB1D}" destId="{2072F46B-AF78-4C90-8700-3ADF39EC71BC}" srcOrd="0" destOrd="0" presId="urn:microsoft.com/office/officeart/2005/8/layout/process5"/>
    <dgm:cxn modelId="{4A3A04B1-777F-42DA-8387-F46348644AEB}" type="presOf" srcId="{54DFAFE6-BA59-4DC9-A0A8-3762181D9686}" destId="{BFE05A2A-F673-4D9B-932F-E09EA031CA52}" srcOrd="0" destOrd="3" presId="urn:microsoft.com/office/officeart/2005/8/layout/process5"/>
    <dgm:cxn modelId="{507385B7-71AF-47E8-96AD-D49D7E25A7FB}" type="presOf" srcId="{6F2DFE67-0590-46D2-8724-105CC81E7777}" destId="{7A1A93BD-4460-49D5-B1CE-11D0845153C8}" srcOrd="0" destOrd="0" presId="urn:microsoft.com/office/officeart/2005/8/layout/process5"/>
    <dgm:cxn modelId="{3FD0F8BD-1771-46E1-B9EB-85CD52BC2F31}" srcId="{ACE628B3-7730-45A9-8662-CE04BCE01718}" destId="{3F66A0B3-97B2-4F42-9451-472525CCCB1D}" srcOrd="0" destOrd="0" parTransId="{B8BA2135-0CAC-40CE-9329-359E8C11D22E}" sibTransId="{6242B7CB-F9DB-4F09-ABBC-BCCD9B1D97C1}"/>
    <dgm:cxn modelId="{EC1AAAC2-320F-4A2E-BD48-5AA58CE7FBF8}" srcId="{EFE271AB-1C07-45AC-A1AD-79450EB37269}" destId="{72CADF04-1AD8-424A-954B-6A0FE1A5943D}" srcOrd="0" destOrd="0" parTransId="{94997372-F2FD-42C8-8CF0-8B5CC6E56AFB}" sibTransId="{47E57995-C7B8-49B8-853D-4AC5C9E5E28D}"/>
    <dgm:cxn modelId="{898E19CE-5605-4EA5-AD52-A4F8FC960660}" srcId="{ACE628B3-7730-45A9-8662-CE04BCE01718}" destId="{6F2DFE67-0590-46D2-8724-105CC81E7777}" srcOrd="1" destOrd="0" parTransId="{0A03D76C-F8E5-4DD0-9F85-D70FFD4A24D1}" sibTransId="{59C6BA59-690F-4FDE-9E57-9D227D7E073B}"/>
    <dgm:cxn modelId="{CA69EED6-041F-4CBA-95BF-BA68689E9659}" type="presOf" srcId="{EFE271AB-1C07-45AC-A1AD-79450EB37269}" destId="{BFE05A2A-F673-4D9B-932F-E09EA031CA52}" srcOrd="0" destOrd="0" presId="urn:microsoft.com/office/officeart/2005/8/layout/process5"/>
    <dgm:cxn modelId="{B8EDD1EC-63AA-416B-92B6-F9A0EC39BA84}" type="presOf" srcId="{59C6BA59-690F-4FDE-9E57-9D227D7E073B}" destId="{786013EA-227B-403B-8959-74C78EC29C6C}" srcOrd="1" destOrd="0" presId="urn:microsoft.com/office/officeart/2005/8/layout/process5"/>
    <dgm:cxn modelId="{DB0EF1F1-E6EF-45D0-B69D-FC6FC8ACAD25}" srcId="{EFE271AB-1C07-45AC-A1AD-79450EB37269}" destId="{070428CA-F9CE-46A2-8422-3CD2471AF51F}" srcOrd="1" destOrd="0" parTransId="{606280C1-B012-4CC0-A12D-CAF8D668DCDD}" sibTransId="{CFFC4464-BE78-4304-9CF3-EECA30FA3A81}"/>
    <dgm:cxn modelId="{916D93F5-6C9E-491F-A05E-AD52BFEA7B0C}" type="presOf" srcId="{59C6BA59-690F-4FDE-9E57-9D227D7E073B}" destId="{2DE99CAB-E533-4058-85C1-1287CF7F7749}" srcOrd="0" destOrd="0" presId="urn:microsoft.com/office/officeart/2005/8/layout/process5"/>
    <dgm:cxn modelId="{BADB10C6-1B28-4D37-95A5-9DDA6B39CF3F}" type="presParOf" srcId="{3CB4DED0-0F72-40E0-A3A0-83DBE99FC289}" destId="{2072F46B-AF78-4C90-8700-3ADF39EC71BC}" srcOrd="0" destOrd="0" presId="urn:microsoft.com/office/officeart/2005/8/layout/process5"/>
    <dgm:cxn modelId="{94E537A9-F929-405E-9644-CDFC2CB9950B}" type="presParOf" srcId="{3CB4DED0-0F72-40E0-A3A0-83DBE99FC289}" destId="{3EA2F1BA-3BCC-4AC2-9380-CE6407622654}" srcOrd="1" destOrd="0" presId="urn:microsoft.com/office/officeart/2005/8/layout/process5"/>
    <dgm:cxn modelId="{9325E5B5-3A17-4700-A48F-CD61F6F9309A}" type="presParOf" srcId="{3EA2F1BA-3BCC-4AC2-9380-CE6407622654}" destId="{0F9CBF3D-4CCF-4D93-83B0-1496AC05CEB1}" srcOrd="0" destOrd="0" presId="urn:microsoft.com/office/officeart/2005/8/layout/process5"/>
    <dgm:cxn modelId="{E61F7F0D-4C57-4C0E-A7FE-993D9FC64260}" type="presParOf" srcId="{3CB4DED0-0F72-40E0-A3A0-83DBE99FC289}" destId="{7A1A93BD-4460-49D5-B1CE-11D0845153C8}" srcOrd="2" destOrd="0" presId="urn:microsoft.com/office/officeart/2005/8/layout/process5"/>
    <dgm:cxn modelId="{0042148B-C878-4EE0-846D-D4A41B9FA8C3}" type="presParOf" srcId="{3CB4DED0-0F72-40E0-A3A0-83DBE99FC289}" destId="{2DE99CAB-E533-4058-85C1-1287CF7F7749}" srcOrd="3" destOrd="0" presId="urn:microsoft.com/office/officeart/2005/8/layout/process5"/>
    <dgm:cxn modelId="{3469A7E2-747D-4EC7-AD76-4A9E5E3E9BCA}" type="presParOf" srcId="{2DE99CAB-E533-4058-85C1-1287CF7F7749}" destId="{786013EA-227B-403B-8959-74C78EC29C6C}" srcOrd="0" destOrd="0" presId="urn:microsoft.com/office/officeart/2005/8/layout/process5"/>
    <dgm:cxn modelId="{664CD031-F8A2-4997-BE7C-B6ED7067A60B}" type="presParOf" srcId="{3CB4DED0-0F72-40E0-A3A0-83DBE99FC289}" destId="{BFE05A2A-F673-4D9B-932F-E09EA031CA52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2F46B-AF78-4C90-8700-3ADF39EC71BC}">
      <dsp:nvSpPr>
        <dsp:cNvPr id="0" name=""/>
        <dsp:cNvSpPr/>
      </dsp:nvSpPr>
      <dsp:spPr>
        <a:xfrm>
          <a:off x="1000" y="57794"/>
          <a:ext cx="2134232" cy="1280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PHÂN PHỐI CHƯƠNG TRÌNH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MÔN GDCD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CẤP THCS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06" y="95300"/>
        <a:ext cx="2059220" cy="1205527"/>
      </dsp:txXfrm>
    </dsp:sp>
    <dsp:sp modelId="{3EA2F1BA-3BCC-4AC2-9380-CE6407622654}">
      <dsp:nvSpPr>
        <dsp:cNvPr id="0" name=""/>
        <dsp:cNvSpPr/>
      </dsp:nvSpPr>
      <dsp:spPr>
        <a:xfrm>
          <a:off x="2323045" y="433419"/>
          <a:ext cx="452457" cy="52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323045" y="539277"/>
        <a:ext cx="316720" cy="317573"/>
      </dsp:txXfrm>
    </dsp:sp>
    <dsp:sp modelId="{7A1A93BD-4460-49D5-B1CE-11D0845153C8}">
      <dsp:nvSpPr>
        <dsp:cNvPr id="0" name=""/>
        <dsp:cNvSpPr/>
      </dsp:nvSpPr>
      <dsp:spPr>
        <a:xfrm>
          <a:off x="2988925" y="57794"/>
          <a:ext cx="2134232" cy="1280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2021 – 2022 </a:t>
          </a:r>
        </a:p>
      </dsp:txBody>
      <dsp:txXfrm>
        <a:off x="3026431" y="95300"/>
        <a:ext cx="2059220" cy="1205527"/>
      </dsp:txXfrm>
    </dsp:sp>
    <dsp:sp modelId="{2DE99CAB-E533-4058-85C1-1287CF7F7749}">
      <dsp:nvSpPr>
        <dsp:cNvPr id="0" name=""/>
        <dsp:cNvSpPr/>
      </dsp:nvSpPr>
      <dsp:spPr>
        <a:xfrm rot="6466800">
          <a:off x="3480369" y="1487729"/>
          <a:ext cx="475152" cy="529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580922" y="1518202"/>
        <a:ext cx="317573" cy="332606"/>
      </dsp:txXfrm>
    </dsp:sp>
    <dsp:sp modelId="{BFE05A2A-F673-4D9B-932F-E09EA031CA52}">
      <dsp:nvSpPr>
        <dsp:cNvPr id="0" name=""/>
        <dsp:cNvSpPr/>
      </dsp:nvSpPr>
      <dsp:spPr>
        <a:xfrm>
          <a:off x="1485999" y="2192026"/>
          <a:ext cx="3637158" cy="1698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35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(35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Học kì I: 18 tuần (18 tiết) 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Học kì II: 17 tuần (17 tiết)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 Bỏ các tiết ngoại khóa và ôn tập)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5754" y="2241781"/>
        <a:ext cx="3537648" cy="1599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4780-4742-4AF7-B9F6-29387D06C872}" type="datetimeFigureOut">
              <a:rPr lang="ko-KR" altLang="en-US" smtClean="0"/>
              <a:t>2021-09-01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E160-F603-41F3-A192-DC9595772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44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08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7860" y="1275606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39544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60956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8399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8" y="1275608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8" y="1275608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374408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374408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089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7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9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1920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13800" y="2230378"/>
            <a:ext cx="493020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3800" y="2703954"/>
            <a:ext cx="49302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651872"/>
            <a:ext cx="1013895" cy="10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0740"/>
            <a:ext cx="648072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19818"/>
            <a:ext cx="442143" cy="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9202"/>
            <a:ext cx="360040" cy="3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1115616" y="1275607"/>
            <a:ext cx="2585656" cy="2592286"/>
            <a:chOff x="1115616" y="1275607"/>
            <a:chExt cx="2585656" cy="2592286"/>
          </a:xfrm>
        </p:grpSpPr>
        <p:pic>
          <p:nvPicPr>
            <p:cNvPr id="1026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pic>
        <p:nvPicPr>
          <p:cNvPr id="1027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78810"/>
            <a:ext cx="1475656" cy="15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6854" y="-51527"/>
            <a:ext cx="879830" cy="9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9148-9B79-41F8-86C9-6B481ADD031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386EF65A-8BC5-43F0-AE56-D8610C31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40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2643759"/>
            <a:ext cx="5220072" cy="10801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9" y="3723878"/>
            <a:ext cx="5219924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9666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933" y="1562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461" y="3443641"/>
            <a:ext cx="1587121" cy="15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898" y="2192112"/>
            <a:ext cx="1587121" cy="15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10758" y="805096"/>
            <a:ext cx="1587121" cy="15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4585" y="142673"/>
            <a:ext cx="1587121" cy="15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206" y="23847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3158" y="736149"/>
            <a:ext cx="1587121" cy="15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8025" y="3370715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2254580" y="248388"/>
            <a:ext cx="4634840" cy="4646724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latin typeface="+mn-lt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50" y="2101604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02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24792"/>
            <a:ext cx="1407408" cy="15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78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6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43808" y="377124"/>
            <a:ext cx="3456384" cy="346524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9099" y="3829796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8951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6203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51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5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4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04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59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0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60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59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859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0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40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6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0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69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71D2-D640-4403-B5A0-7F60DDC0CBC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7852-0280-44DD-92B3-57C78523E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30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77359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26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83568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671383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659196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647011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49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91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193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447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8392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020272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025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52" r:id="rId4"/>
    <p:sldLayoutId id="2147483661" r:id="rId5"/>
    <p:sldLayoutId id="2147483656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34" r:id="rId2"/>
    <p:sldLayoutId id="2147483735" r:id="rId3"/>
    <p:sldLayoutId id="2147483736" r:id="rId4"/>
    <p:sldLayoutId id="2147483650" r:id="rId5"/>
  </p:sldLayoutIdLst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32B7-CC8F-46AA-A335-835EC93220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52E98-695C-405A-BF90-A04FE87D7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BDEE4D-68E4-4F1E-9410-30002E19B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" y="15990"/>
            <a:ext cx="9129816" cy="5131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7C60C0-47D1-4FE5-8EE6-1CEFC47F5A98}"/>
              </a:ext>
            </a:extLst>
          </p:cNvPr>
          <p:cNvSpPr txBox="1"/>
          <p:nvPr/>
        </p:nvSpPr>
        <p:spPr>
          <a:xfrm>
            <a:off x="1691680" y="126385"/>
            <a:ext cx="5184576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3</a:t>
            </a:r>
          </a:p>
          <a:p>
            <a:pPr algn="ctr"/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BẠCH ĐẰNG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18FB13-D3A8-44B4-BA8A-2F79ED9DEF55}"/>
              </a:ext>
            </a:extLst>
          </p:cNvPr>
          <p:cNvSpPr txBox="1">
            <a:spLocks/>
          </p:cNvSpPr>
          <p:nvPr/>
        </p:nvSpPr>
        <p:spPr>
          <a:xfrm>
            <a:off x="899592" y="1222989"/>
            <a:ext cx="6858000" cy="1790700"/>
          </a:xfrm>
        </p:spPr>
        <p:txBody>
          <a:bodyPr anchor="b"/>
          <a:lstStyle>
            <a:lvl1pPr algn="ctr" defTabSz="914377" rtl="0" eaLnBrk="1" latinLnBrk="1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CÔNG DÂN</a:t>
            </a:r>
            <a:b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8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5CF52B4-0922-4785-BFA2-40DD428A1E97}"/>
              </a:ext>
            </a:extLst>
          </p:cNvPr>
          <p:cNvSpPr txBox="1">
            <a:spLocks/>
          </p:cNvSpPr>
          <p:nvPr/>
        </p:nvSpPr>
        <p:spPr>
          <a:xfrm>
            <a:off x="755576" y="3435846"/>
            <a:ext cx="6858000" cy="865882"/>
          </a:xfrm>
        </p:spPr>
        <p:txBody>
          <a:bodyPr/>
          <a:lstStyle>
            <a:lvl1pPr marL="0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1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914377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</a:p>
        </p:txBody>
      </p:sp>
    </p:spTree>
    <p:extLst>
      <p:ext uri="{BB962C8B-B14F-4D97-AF65-F5344CB8AC3E}">
        <p14:creationId xmlns:p14="http://schemas.microsoft.com/office/powerpoint/2010/main" val="155614132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C77F36-79F7-4766-BE0D-B0C014816972}"/>
              </a:ext>
            </a:extLst>
          </p:cNvPr>
          <p:cNvSpPr txBox="1"/>
          <p:nvPr/>
        </p:nvSpPr>
        <p:spPr>
          <a:xfrm>
            <a:off x="2412280" y="152149"/>
            <a:ext cx="4819747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LẼ PHẢI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3F880-0B8E-46DA-B2F6-F4C883211B0D}"/>
              </a:ext>
            </a:extLst>
          </p:cNvPr>
          <p:cNvSpPr txBox="1"/>
          <p:nvPr/>
        </p:nvSpPr>
        <p:spPr>
          <a:xfrm>
            <a:off x="2915816" y="699542"/>
            <a:ext cx="33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CD06E-3AC5-44D6-99CD-DD4751BF78A3}"/>
              </a:ext>
            </a:extLst>
          </p:cNvPr>
          <p:cNvSpPr txBox="1"/>
          <p:nvPr/>
        </p:nvSpPr>
        <p:spPr>
          <a:xfrm>
            <a:off x="3131840" y="150089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528E8-0D48-43C4-BB29-8E578F5A0AD0}"/>
              </a:ext>
            </a:extLst>
          </p:cNvPr>
          <p:cNvSpPr txBox="1"/>
          <p:nvPr/>
        </p:nvSpPr>
        <p:spPr>
          <a:xfrm>
            <a:off x="3419872" y="186065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Lẽ phải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FE9FA-B7BD-4375-9E69-CA4BA98B2B7C}"/>
              </a:ext>
            </a:extLst>
          </p:cNvPr>
          <p:cNvSpPr txBox="1"/>
          <p:nvPr/>
        </p:nvSpPr>
        <p:spPr>
          <a:xfrm>
            <a:off x="2912068" y="1135836"/>
            <a:ext cx="382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V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133B4D-FB6B-44A5-BD08-AA1AF25557A8}"/>
              </a:ext>
            </a:extLst>
          </p:cNvPr>
          <p:cNvGrpSpPr/>
          <p:nvPr/>
        </p:nvGrpSpPr>
        <p:grpSpPr>
          <a:xfrm>
            <a:off x="2739452" y="2439772"/>
            <a:ext cx="5934772" cy="2105432"/>
            <a:chOff x="2739452" y="2439772"/>
            <a:chExt cx="5934772" cy="21054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B8D85E-2D9D-4519-B18D-FE5380B02EA6}"/>
                </a:ext>
              </a:extLst>
            </p:cNvPr>
            <p:cNvSpPr txBox="1"/>
            <p:nvPr/>
          </p:nvSpPr>
          <p:spPr>
            <a:xfrm>
              <a:off x="2739452" y="4175872"/>
              <a:ext cx="182880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7BA33F-4601-481A-8F71-08E2C5ADA2E4}"/>
                </a:ext>
              </a:extLst>
            </p:cNvPr>
            <p:cNvSpPr txBox="1"/>
            <p:nvPr/>
          </p:nvSpPr>
          <p:spPr>
            <a:xfrm>
              <a:off x="5854824" y="4175872"/>
              <a:ext cx="281940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C8D0F0C-4810-4309-A0C6-7FB714FDA675}"/>
                </a:ext>
              </a:extLst>
            </p:cNvPr>
            <p:cNvGrpSpPr/>
            <p:nvPr/>
          </p:nvGrpSpPr>
          <p:grpSpPr>
            <a:xfrm>
              <a:off x="3653852" y="2439772"/>
              <a:ext cx="3610672" cy="1736100"/>
              <a:chOff x="3653852" y="2439772"/>
              <a:chExt cx="3610672" cy="173610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02D1FA-DA40-41C5-9648-BB685494A37C}"/>
                  </a:ext>
                </a:extLst>
              </p:cNvPr>
              <p:cNvSpPr txBox="1"/>
              <p:nvPr/>
            </p:nvSpPr>
            <p:spPr>
              <a:xfrm>
                <a:off x="4355976" y="2439772"/>
                <a:ext cx="2514600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đắn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F0D6D7-0B51-4BFC-BB02-D380101132B1}"/>
                  </a:ext>
                </a:extLst>
              </p:cNvPr>
              <p:cNvSpPr txBox="1"/>
              <p:nvPr/>
            </p:nvSpPr>
            <p:spPr>
              <a:xfrm>
                <a:off x="4927476" y="3196541"/>
                <a:ext cx="1371600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Phù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Elbow Connector 42">
                <a:extLst>
                  <a:ext uri="{FF2B5EF4-FFF2-40B4-BE49-F238E27FC236}">
                    <a16:creationId xmlns:a16="http://schemas.microsoft.com/office/drawing/2014/main" id="{28B490AA-AAA0-4DF9-9A59-D200AED00E25}"/>
                  </a:ext>
                </a:extLst>
              </p:cNvPr>
              <p:cNvCxnSpPr>
                <a:stCxn id="14" idx="1"/>
                <a:endCxn id="10" idx="0"/>
              </p:cNvCxnSpPr>
              <p:nvPr/>
            </p:nvCxnSpPr>
            <p:spPr>
              <a:xfrm rot="10800000" flipV="1">
                <a:off x="3653852" y="3381206"/>
                <a:ext cx="1273624" cy="794665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lbow Connector 46">
                <a:extLst>
                  <a:ext uri="{FF2B5EF4-FFF2-40B4-BE49-F238E27FC236}">
                    <a16:creationId xmlns:a16="http://schemas.microsoft.com/office/drawing/2014/main" id="{F47BE425-83F3-47C9-9B36-B65BFA158E0F}"/>
                  </a:ext>
                </a:extLst>
              </p:cNvPr>
              <p:cNvCxnSpPr>
                <a:stCxn id="14" idx="3"/>
                <a:endCxn id="11" idx="0"/>
              </p:cNvCxnSpPr>
              <p:nvPr/>
            </p:nvCxnSpPr>
            <p:spPr>
              <a:xfrm>
                <a:off x="6299076" y="3381207"/>
                <a:ext cx="965448" cy="794665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05D70F6-4418-43A4-AB00-182D23059854}"/>
                  </a:ext>
                </a:extLst>
              </p:cNvPr>
              <p:cNvCxnSpPr>
                <a:stCxn id="13" idx="2"/>
              </p:cNvCxnSpPr>
              <p:nvPr/>
            </p:nvCxnSpPr>
            <p:spPr>
              <a:xfrm>
                <a:off x="5613276" y="2809104"/>
                <a:ext cx="0" cy="3874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16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20E17-A87D-4213-BF5C-AC6347390D79}"/>
              </a:ext>
            </a:extLst>
          </p:cNvPr>
          <p:cNvSpPr txBox="1"/>
          <p:nvPr/>
        </p:nvSpPr>
        <p:spPr>
          <a:xfrm>
            <a:off x="2339752" y="183533"/>
            <a:ext cx="4819747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LẼ PHẢI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AA79F-2FD6-428D-84AE-78E5DCC6DDFF}"/>
              </a:ext>
            </a:extLst>
          </p:cNvPr>
          <p:cNvSpPr txBox="1"/>
          <p:nvPr/>
        </p:nvSpPr>
        <p:spPr>
          <a:xfrm>
            <a:off x="2555776" y="814475"/>
            <a:ext cx="33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ĐẶT VẤN ĐỀ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A516D-2416-4EB8-9D46-21046764C043}"/>
              </a:ext>
            </a:extLst>
          </p:cNvPr>
          <p:cNvSpPr txBox="1"/>
          <p:nvPr/>
        </p:nvSpPr>
        <p:spPr>
          <a:xfrm>
            <a:off x="2533173" y="1224338"/>
            <a:ext cx="382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V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A307E-A287-4FA2-862E-DD25D596F486}"/>
              </a:ext>
            </a:extLst>
          </p:cNvPr>
          <p:cNvSpPr txBox="1"/>
          <p:nvPr/>
        </p:nvSpPr>
        <p:spPr>
          <a:xfrm>
            <a:off x="2915816" y="233256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Tôn trọng lẽ 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9E8DC-1DE8-4E3E-AB4B-EE0CEB8BAB06}"/>
              </a:ext>
            </a:extLst>
          </p:cNvPr>
          <p:cNvSpPr txBox="1"/>
          <p:nvPr/>
        </p:nvSpPr>
        <p:spPr>
          <a:xfrm>
            <a:off x="1819920" y="2771805"/>
            <a:ext cx="7308812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công nhận, ủng hộ, tuân theo và bảo vệ những điều đúng đắn.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điều chỉnh suy nghĩ, hành vi của mình theo hướng tích cực</a:t>
            </a:r>
            <a:r>
              <a:rPr lang="en-VN" sz="20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chấp nhận và không làm những việc sai trái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DCE28-0E61-493F-82DD-6FB292374B74}"/>
              </a:ext>
            </a:extLst>
          </p:cNvPr>
          <p:cNvSpPr txBox="1"/>
          <p:nvPr/>
        </p:nvSpPr>
        <p:spPr>
          <a:xfrm>
            <a:off x="2915816" y="193974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Lẽ phải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8DF4A-E28E-4417-98D9-7DDBD0398CD9}"/>
              </a:ext>
            </a:extLst>
          </p:cNvPr>
          <p:cNvSpPr txBox="1"/>
          <p:nvPr/>
        </p:nvSpPr>
        <p:spPr>
          <a:xfrm>
            <a:off x="2567979" y="1567806"/>
            <a:ext cx="382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000" b="1" dirty="0">
              <a:solidFill>
                <a:srgbClr val="F26F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52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44;p22">
            <a:extLst>
              <a:ext uri="{FF2B5EF4-FFF2-40B4-BE49-F238E27FC236}">
                <a16:creationId xmlns:a16="http://schemas.microsoft.com/office/drawing/2014/main" id="{F5463D7E-9520-47C0-9CAB-F0C25392FEF4}"/>
              </a:ext>
            </a:extLst>
          </p:cNvPr>
          <p:cNvSpPr txBox="1">
            <a:spLocks/>
          </p:cNvSpPr>
          <p:nvPr/>
        </p:nvSpPr>
        <p:spPr>
          <a:xfrm>
            <a:off x="539552" y="555526"/>
            <a:ext cx="5832648" cy="608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vvic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huyện “phản biện” – Ông Giáo Làng – tvvn.org">
            <a:extLst>
              <a:ext uri="{FF2B5EF4-FFF2-40B4-BE49-F238E27FC236}">
                <a16:creationId xmlns:a16="http://schemas.microsoft.com/office/drawing/2014/main" id="{3D9D8436-5296-6841-B488-48BA91F5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563638"/>
            <a:ext cx="2416107" cy="2305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08DA5C-62CE-FD41-9783-0BC20938FC0A}"/>
              </a:ext>
            </a:extLst>
          </p:cNvPr>
          <p:cNvSpPr/>
          <p:nvPr/>
        </p:nvSpPr>
        <p:spPr>
          <a:xfrm>
            <a:off x="2998682" y="2248254"/>
            <a:ext cx="2694094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erson speaking to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A35CED1F-06C6-49CB-9021-E9F4E857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84012"/>
            <a:ext cx="278789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44;p22">
            <a:extLst>
              <a:ext uri="{FF2B5EF4-FFF2-40B4-BE49-F238E27FC236}">
                <a16:creationId xmlns:a16="http://schemas.microsoft.com/office/drawing/2014/main" id="{F5463D7E-9520-47C0-9CAB-F0C25392FEF4}"/>
              </a:ext>
            </a:extLst>
          </p:cNvPr>
          <p:cNvSpPr txBox="1">
            <a:spLocks/>
          </p:cNvSpPr>
          <p:nvPr/>
        </p:nvSpPr>
        <p:spPr>
          <a:xfrm>
            <a:off x="539552" y="627534"/>
            <a:ext cx="5832648" cy="5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vvic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Livvic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08DA5C-62CE-FD41-9783-0BC20938FC0A}"/>
              </a:ext>
            </a:extLst>
          </p:cNvPr>
          <p:cNvSpPr/>
          <p:nvPr/>
        </p:nvSpPr>
        <p:spPr>
          <a:xfrm>
            <a:off x="5436096" y="2574961"/>
            <a:ext cx="2952328" cy="7867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r>
              <a:rPr lang="en-US" sz="2400" b="1" i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2400" b="1" i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i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2400" b="1" i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ian lận thi cử: Lo âu về phẩm giá của thế hệ tương lai, về tiền đồ dân  tộc! | Báo Dân trí">
            <a:extLst>
              <a:ext uri="{FF2B5EF4-FFF2-40B4-BE49-F238E27FC236}">
                <a16:creationId xmlns:a16="http://schemas.microsoft.com/office/drawing/2014/main" id="{4F01A5ED-D87E-AB44-AB6E-BAACA46A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5646"/>
            <a:ext cx="4464496" cy="258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81285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44;p22">
            <a:extLst>
              <a:ext uri="{FF2B5EF4-FFF2-40B4-BE49-F238E27FC236}">
                <a16:creationId xmlns:a16="http://schemas.microsoft.com/office/drawing/2014/main" id="{F5463D7E-9520-47C0-9CAB-F0C25392FEF4}"/>
              </a:ext>
            </a:extLst>
          </p:cNvPr>
          <p:cNvSpPr txBox="1">
            <a:spLocks/>
          </p:cNvSpPr>
          <p:nvPr/>
        </p:nvSpPr>
        <p:spPr>
          <a:xfrm>
            <a:off x="1395276" y="411510"/>
            <a:ext cx="5832648" cy="608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Livvic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08DA5C-62CE-FD41-9783-0BC20938FC0A}"/>
              </a:ext>
            </a:extLst>
          </p:cNvPr>
          <p:cNvSpPr/>
          <p:nvPr/>
        </p:nvSpPr>
        <p:spPr>
          <a:xfrm>
            <a:off x="5652120" y="2812932"/>
            <a:ext cx="3168352" cy="7867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tin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</a:t>
            </a:r>
          </a:p>
        </p:txBody>
      </p:sp>
      <p:pic>
        <p:nvPicPr>
          <p:cNvPr id="5122" name="Picture 2" descr="VGP News :. | Công an TP Đà Nẵng xử phạt người đăng tin sai sự thật | BÁO  ĐIỆN TỬ CHÍNH PHỦ NƯỚC CHXHCN VIỆT NAM">
            <a:extLst>
              <a:ext uri="{FF2B5EF4-FFF2-40B4-BE49-F238E27FC236}">
                <a16:creationId xmlns:a16="http://schemas.microsoft.com/office/drawing/2014/main" id="{0B3326B7-4304-6046-B8F2-BF47B8DC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8" y="1635646"/>
            <a:ext cx="4703360" cy="3017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0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44;p22">
            <a:extLst>
              <a:ext uri="{FF2B5EF4-FFF2-40B4-BE49-F238E27FC236}">
                <a16:creationId xmlns:a16="http://schemas.microsoft.com/office/drawing/2014/main" id="{F5463D7E-9520-47C0-9CAB-F0C25392FEF4}"/>
              </a:ext>
            </a:extLst>
          </p:cNvPr>
          <p:cNvSpPr txBox="1">
            <a:spLocks/>
          </p:cNvSpPr>
          <p:nvPr/>
        </p:nvSpPr>
        <p:spPr>
          <a:xfrm>
            <a:off x="539552" y="627534"/>
            <a:ext cx="5832648" cy="5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Livvic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08DA5C-62CE-FD41-9783-0BC20938FC0A}"/>
              </a:ext>
            </a:extLst>
          </p:cNvPr>
          <p:cNvSpPr/>
          <p:nvPr/>
        </p:nvSpPr>
        <p:spPr>
          <a:xfrm>
            <a:off x="5652120" y="4227934"/>
            <a:ext cx="3096344" cy="7867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+mj-lt"/>
                <a:cs typeface="Times New Roman" pitchFamily="18" charset="0"/>
              </a:rPr>
              <a:t>Chống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đối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thi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hành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công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vụ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6" name="Trị nghiêm các trường hợp vi phạm, chống đối người thi hành công vụ">
            <a:hlinkClick r:id="" action="ppaction://media"/>
            <a:extLst>
              <a:ext uri="{FF2B5EF4-FFF2-40B4-BE49-F238E27FC236}">
                <a16:creationId xmlns:a16="http://schemas.microsoft.com/office/drawing/2014/main" id="{AB84FAF9-A570-47C7-A82D-DB2F4DC7D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44;p22">
            <a:extLst>
              <a:ext uri="{FF2B5EF4-FFF2-40B4-BE49-F238E27FC236}">
                <a16:creationId xmlns:a16="http://schemas.microsoft.com/office/drawing/2014/main" id="{F5463D7E-9520-47C0-9CAB-F0C25392FEF4}"/>
              </a:ext>
            </a:extLst>
          </p:cNvPr>
          <p:cNvSpPr txBox="1">
            <a:spLocks/>
          </p:cNvSpPr>
          <p:nvPr/>
        </p:nvSpPr>
        <p:spPr>
          <a:xfrm>
            <a:off x="539552" y="544594"/>
            <a:ext cx="5832648" cy="6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Livvic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16DD31-5CE1-D34F-8E7F-B00CAA18162D}"/>
              </a:ext>
            </a:extLst>
          </p:cNvPr>
          <p:cNvSpPr txBox="1">
            <a:spLocks/>
          </p:cNvSpPr>
          <p:nvPr/>
        </p:nvSpPr>
        <p:spPr>
          <a:xfrm>
            <a:off x="251520" y="1163798"/>
            <a:ext cx="4040188" cy="639762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379B75E-775D-6547-889B-16AAD2CA7A03}"/>
              </a:ext>
            </a:extLst>
          </p:cNvPr>
          <p:cNvSpPr txBox="1">
            <a:spLocks/>
          </p:cNvSpPr>
          <p:nvPr/>
        </p:nvSpPr>
        <p:spPr>
          <a:xfrm>
            <a:off x="4401039" y="1162691"/>
            <a:ext cx="4041775" cy="639762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8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8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1800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E281AA-4610-624A-A6FC-8DCC425F9ADA}"/>
              </a:ext>
            </a:extLst>
          </p:cNvPr>
          <p:cNvSpPr/>
          <p:nvPr/>
        </p:nvSpPr>
        <p:spPr>
          <a:xfrm>
            <a:off x="4714038" y="1863807"/>
            <a:ext cx="3710421" cy="4252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2C652-2576-BD47-9066-C04D94960325}"/>
              </a:ext>
            </a:extLst>
          </p:cNvPr>
          <p:cNvSpPr/>
          <p:nvPr/>
        </p:nvSpPr>
        <p:spPr>
          <a:xfrm>
            <a:off x="4727547" y="2503609"/>
            <a:ext cx="36969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2344F-9A7E-3C45-AE4C-FAA1B950C54B}"/>
              </a:ext>
            </a:extLst>
          </p:cNvPr>
          <p:cNvSpPr/>
          <p:nvPr/>
        </p:nvSpPr>
        <p:spPr>
          <a:xfrm>
            <a:off x="4727547" y="3087505"/>
            <a:ext cx="36969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8E76D-8F2D-6D42-BBCF-5284907CFA5E}"/>
              </a:ext>
            </a:extLst>
          </p:cNvPr>
          <p:cNvSpPr/>
          <p:nvPr/>
        </p:nvSpPr>
        <p:spPr>
          <a:xfrm>
            <a:off x="4703612" y="3642416"/>
            <a:ext cx="36969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F07C8C14-6E27-4840-B1A8-67ED62F7E831}"/>
              </a:ext>
            </a:extLst>
          </p:cNvPr>
          <p:cNvSpPr txBox="1">
            <a:spLocks/>
          </p:cNvSpPr>
          <p:nvPr/>
        </p:nvSpPr>
        <p:spPr>
          <a:xfrm>
            <a:off x="730312" y="2503608"/>
            <a:ext cx="3567340" cy="3693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DF84A889-36EE-964E-8C80-6479E49CC8D2}"/>
              </a:ext>
            </a:extLst>
          </p:cNvPr>
          <p:cNvSpPr txBox="1">
            <a:spLocks/>
          </p:cNvSpPr>
          <p:nvPr/>
        </p:nvSpPr>
        <p:spPr>
          <a:xfrm>
            <a:off x="730312" y="3073012"/>
            <a:ext cx="3567340" cy="3693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2C6C9D85-DDEC-EF41-BE3D-68FB0AFA6A3C}"/>
              </a:ext>
            </a:extLst>
          </p:cNvPr>
          <p:cNvSpPr txBox="1">
            <a:spLocks/>
          </p:cNvSpPr>
          <p:nvPr/>
        </p:nvSpPr>
        <p:spPr>
          <a:xfrm>
            <a:off x="730312" y="3642416"/>
            <a:ext cx="35673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A4235659-2522-6245-A828-3CB3BCBA535A}"/>
              </a:ext>
            </a:extLst>
          </p:cNvPr>
          <p:cNvSpPr txBox="1">
            <a:spLocks/>
          </p:cNvSpPr>
          <p:nvPr/>
        </p:nvSpPr>
        <p:spPr>
          <a:xfrm>
            <a:off x="730312" y="1863807"/>
            <a:ext cx="3567340" cy="4252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342891" indent="-342891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0856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>
            <a:extLst>
              <a:ext uri="{FF2B5EF4-FFF2-40B4-BE49-F238E27FC236}">
                <a16:creationId xmlns:a16="http://schemas.microsoft.com/office/drawing/2014/main" id="{013FF77B-211F-B547-B5CC-75BBDF2786E8}"/>
              </a:ext>
            </a:extLst>
          </p:cNvPr>
          <p:cNvSpPr/>
          <p:nvPr/>
        </p:nvSpPr>
        <p:spPr>
          <a:xfrm>
            <a:off x="2987824" y="843558"/>
            <a:ext cx="5328592" cy="2706405"/>
          </a:xfrm>
          <a:prstGeom prst="cloudCallout">
            <a:avLst>
              <a:gd name="adj1" fmla="val -64712"/>
              <a:gd name="adj2" fmla="val 2892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380;p32">
            <a:extLst>
              <a:ext uri="{FF2B5EF4-FFF2-40B4-BE49-F238E27FC236}">
                <a16:creationId xmlns:a16="http://schemas.microsoft.com/office/drawing/2014/main" id="{569C9711-5211-EE46-9678-85C6D8092543}"/>
              </a:ext>
            </a:extLst>
          </p:cNvPr>
          <p:cNvSpPr txBox="1">
            <a:spLocks/>
          </p:cNvSpPr>
          <p:nvPr/>
        </p:nvSpPr>
        <p:spPr>
          <a:xfrm>
            <a:off x="3563888" y="1550964"/>
            <a:ext cx="4464496" cy="13088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377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i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hành vi trái với lẽ phải sẽ đem lại những hậu quả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9DDCC-CA9E-F847-A124-7E161F7AC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1" y="2427733"/>
            <a:ext cx="1966421" cy="22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20E17-A87D-4213-BF5C-AC6347390D79}"/>
              </a:ext>
            </a:extLst>
          </p:cNvPr>
          <p:cNvSpPr txBox="1"/>
          <p:nvPr/>
        </p:nvSpPr>
        <p:spPr>
          <a:xfrm>
            <a:off x="2339752" y="183533"/>
            <a:ext cx="4819747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LẼ PHẢI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AA79F-2FD6-428D-84AE-78E5DCC6DDFF}"/>
              </a:ext>
            </a:extLst>
          </p:cNvPr>
          <p:cNvSpPr txBox="1"/>
          <p:nvPr/>
        </p:nvSpPr>
        <p:spPr>
          <a:xfrm>
            <a:off x="2056319" y="797615"/>
            <a:ext cx="33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ĐẶT VẤN ĐỀ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A516D-2416-4EB8-9D46-21046764C043}"/>
              </a:ext>
            </a:extLst>
          </p:cNvPr>
          <p:cNvSpPr txBox="1"/>
          <p:nvPr/>
        </p:nvSpPr>
        <p:spPr>
          <a:xfrm>
            <a:off x="2070126" y="1168251"/>
            <a:ext cx="382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V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8DF4A-E28E-4417-98D9-7DDBD0398CD9}"/>
              </a:ext>
            </a:extLst>
          </p:cNvPr>
          <p:cNvSpPr txBox="1"/>
          <p:nvPr/>
        </p:nvSpPr>
        <p:spPr>
          <a:xfrm>
            <a:off x="2138927" y="1534917"/>
            <a:ext cx="382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000" b="1" dirty="0">
              <a:solidFill>
                <a:srgbClr val="F26F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5EB8C-726F-4510-9A5D-E5B4D592A7E8}"/>
              </a:ext>
            </a:extLst>
          </p:cNvPr>
          <p:cNvSpPr txBox="1"/>
          <p:nvPr/>
        </p:nvSpPr>
        <p:spPr>
          <a:xfrm>
            <a:off x="2302876" y="1887389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en-US" sz="2000" b="1" dirty="0" err="1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F26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FE265-7066-411A-AEB9-CE6548A08D8C}"/>
              </a:ext>
            </a:extLst>
          </p:cNvPr>
          <p:cNvSpPr txBox="1"/>
          <p:nvPr/>
        </p:nvSpPr>
        <p:spPr>
          <a:xfrm>
            <a:off x="2978485" y="2370658"/>
            <a:ext cx="30788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50364-4032-4AED-A6C5-689415A0B90C}"/>
              </a:ext>
            </a:extLst>
          </p:cNvPr>
          <p:cNvSpPr txBox="1"/>
          <p:nvPr/>
        </p:nvSpPr>
        <p:spPr>
          <a:xfrm>
            <a:off x="491293" y="3588199"/>
            <a:ext cx="242574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D6D9D-7324-484D-B2E5-BD7BC03649F1}"/>
              </a:ext>
            </a:extLst>
          </p:cNvPr>
          <p:cNvSpPr txBox="1"/>
          <p:nvPr/>
        </p:nvSpPr>
        <p:spPr>
          <a:xfrm>
            <a:off x="3210019" y="3588199"/>
            <a:ext cx="25190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A4DC2-AE34-4119-A5F3-14BC43A9C11B}"/>
              </a:ext>
            </a:extLst>
          </p:cNvPr>
          <p:cNvSpPr txBox="1"/>
          <p:nvPr/>
        </p:nvSpPr>
        <p:spPr>
          <a:xfrm>
            <a:off x="5933982" y="3566909"/>
            <a:ext cx="298363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FCE83D-5084-4060-B528-5958A5A0FA0A}"/>
              </a:ext>
            </a:extLst>
          </p:cNvPr>
          <p:cNvCxnSpPr>
            <a:stCxn id="10" idx="2"/>
          </p:cNvCxnSpPr>
          <p:nvPr/>
        </p:nvCxnSpPr>
        <p:spPr>
          <a:xfrm flipH="1">
            <a:off x="1650067" y="2770768"/>
            <a:ext cx="2867834" cy="819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699C0B-F418-41A2-BEDC-AF3CFEF2875E}"/>
              </a:ext>
            </a:extLst>
          </p:cNvPr>
          <p:cNvCxnSpPr/>
          <p:nvPr/>
        </p:nvCxnSpPr>
        <p:spPr>
          <a:xfrm>
            <a:off x="4566516" y="2757756"/>
            <a:ext cx="0" cy="841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42B1AF-91EB-42A4-B98B-3C26DBD99C85}"/>
              </a:ext>
            </a:extLst>
          </p:cNvPr>
          <p:cNvCxnSpPr/>
          <p:nvPr/>
        </p:nvCxnSpPr>
        <p:spPr>
          <a:xfrm>
            <a:off x="4566516" y="2757756"/>
            <a:ext cx="2853801" cy="819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30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6E5C0E-3FF7-F748-898D-A6DD383CB045}"/>
              </a:ext>
            </a:extLst>
          </p:cNvPr>
          <p:cNvSpPr txBox="1">
            <a:spLocks/>
          </p:cNvSpPr>
          <p:nvPr/>
        </p:nvSpPr>
        <p:spPr>
          <a:xfrm>
            <a:off x="971600" y="2031773"/>
            <a:ext cx="7965132" cy="753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rằng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giàu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883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E0CB6-1D5A-5D42-BFE5-C376B3889977}"/>
              </a:ext>
            </a:extLst>
          </p:cNvPr>
          <p:cNvSpPr txBox="1"/>
          <p:nvPr/>
        </p:nvSpPr>
        <p:spPr>
          <a:xfrm>
            <a:off x="971600" y="2782733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>
                <a:solidFill>
                  <a:srgbClr val="CD6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Google Shape;444;p22">
            <a:extLst>
              <a:ext uri="{FF2B5EF4-FFF2-40B4-BE49-F238E27FC236}">
                <a16:creationId xmlns:a16="http://schemas.microsoft.com/office/drawing/2014/main" id="{631632B1-C1B1-C444-9BC3-FDE1EA87CBCA}"/>
              </a:ext>
            </a:extLst>
          </p:cNvPr>
          <p:cNvSpPr txBox="1">
            <a:spLocks/>
          </p:cNvSpPr>
          <p:nvPr/>
        </p:nvSpPr>
        <p:spPr>
          <a:xfrm>
            <a:off x="1835696" y="1630728"/>
            <a:ext cx="5832648" cy="39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CF90B6-9144-4330-A074-B7A2CBB155EE}"/>
              </a:ext>
            </a:extLst>
          </p:cNvPr>
          <p:cNvSpPr txBox="1"/>
          <p:nvPr/>
        </p:nvSpPr>
        <p:spPr>
          <a:xfrm>
            <a:off x="2162126" y="161302"/>
            <a:ext cx="4819747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LẼ PHẢI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2AF52-B8B8-4875-AE61-26FFE46C24CF}"/>
              </a:ext>
            </a:extLst>
          </p:cNvPr>
          <p:cNvSpPr txBox="1"/>
          <p:nvPr/>
        </p:nvSpPr>
        <p:spPr>
          <a:xfrm>
            <a:off x="1835696" y="783410"/>
            <a:ext cx="33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ĐẶT VẤN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47543-533C-4834-AF08-EC29BB7E2281}"/>
              </a:ext>
            </a:extLst>
          </p:cNvPr>
          <p:cNvSpPr txBox="1"/>
          <p:nvPr/>
        </p:nvSpPr>
        <p:spPr>
          <a:xfrm>
            <a:off x="1835696" y="1183520"/>
            <a:ext cx="382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V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24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B97B-662E-40B6-B132-504C3F96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1275606"/>
            <a:ext cx="2880320" cy="227200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CHƯƠNG TRÌNH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GDCD 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8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27B86A-0617-43A5-A295-5DF94739F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212993"/>
              </p:ext>
            </p:extLst>
          </p:nvPr>
        </p:nvGraphicFramePr>
        <p:xfrm>
          <a:off x="462333" y="481163"/>
          <a:ext cx="5124159" cy="394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53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24A04E-41BF-ED40-B479-438125C0F0EF}"/>
              </a:ext>
            </a:extLst>
          </p:cNvPr>
          <p:cNvSpPr txBox="1"/>
          <p:nvPr/>
        </p:nvSpPr>
        <p:spPr>
          <a:xfrm>
            <a:off x="576076" y="566686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555D6-0295-6E4B-AB8E-8C8CF0ABFAFF}"/>
              </a:ext>
            </a:extLst>
          </p:cNvPr>
          <p:cNvSpPr txBox="1"/>
          <p:nvPr/>
        </p:nvSpPr>
        <p:spPr>
          <a:xfrm>
            <a:off x="576076" y="1058209"/>
            <a:ext cx="7991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C5AB6-E80C-8D45-AA05-2F79653B0732}"/>
              </a:ext>
            </a:extLst>
          </p:cNvPr>
          <p:cNvSpPr txBox="1"/>
          <p:nvPr/>
        </p:nvSpPr>
        <p:spPr>
          <a:xfrm>
            <a:off x="609600" y="2257618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7F2CA-D20C-7B47-A525-115C115F0F86}"/>
              </a:ext>
            </a:extLst>
          </p:cNvPr>
          <p:cNvSpPr txBox="1"/>
          <p:nvPr/>
        </p:nvSpPr>
        <p:spPr>
          <a:xfrm>
            <a:off x="617829" y="3038074"/>
            <a:ext cx="785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19E86-6D86-6646-AE4C-8000A929E30B}"/>
              </a:ext>
            </a:extLst>
          </p:cNvPr>
          <p:cNvSpPr txBox="1"/>
          <p:nvPr/>
        </p:nvSpPr>
        <p:spPr>
          <a:xfrm>
            <a:off x="617829" y="4144088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01DB6-7C7E-8945-A16F-D8A22206A875}"/>
              </a:ext>
            </a:extLst>
          </p:cNvPr>
          <p:cNvSpPr txBox="1"/>
          <p:nvPr/>
        </p:nvSpPr>
        <p:spPr>
          <a:xfrm>
            <a:off x="2231736" y="1765104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thủ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cố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chấp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D69FBD-3482-1246-A679-D958E44DE9FA}"/>
              </a:ext>
            </a:extLst>
          </p:cNvPr>
          <p:cNvSpPr txBox="1"/>
          <p:nvPr/>
        </p:nvSpPr>
        <p:spPr>
          <a:xfrm>
            <a:off x="2222706" y="2637964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chủ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kiến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F40A4D-C6D7-404E-A49B-C30F8502222C}"/>
              </a:ext>
            </a:extLst>
          </p:cNvPr>
          <p:cNvSpPr txBox="1"/>
          <p:nvPr/>
        </p:nvSpPr>
        <p:spPr>
          <a:xfrm>
            <a:off x="2231736" y="372520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tôn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lẽ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phải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36E8D-1178-4041-A7A5-8CE92CDCB8F7}"/>
              </a:ext>
            </a:extLst>
          </p:cNvPr>
          <p:cNvSpPr txBox="1"/>
          <p:nvPr/>
        </p:nvSpPr>
        <p:spPr>
          <a:xfrm>
            <a:off x="2222706" y="452443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tự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tin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75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CA1113-10D9-464B-8C0E-608E2CF12613}"/>
              </a:ext>
            </a:extLst>
          </p:cNvPr>
          <p:cNvSpPr txBox="1"/>
          <p:nvPr/>
        </p:nvSpPr>
        <p:spPr>
          <a:xfrm>
            <a:off x="416090" y="584292"/>
            <a:ext cx="847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9EFE2-2B62-8C42-B9FA-870DCD8F7E24}"/>
              </a:ext>
            </a:extLst>
          </p:cNvPr>
          <p:cNvSpPr txBox="1"/>
          <p:nvPr/>
        </p:nvSpPr>
        <p:spPr>
          <a:xfrm>
            <a:off x="927984" y="1292178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7C536-906B-C742-901E-955F647757C3}"/>
              </a:ext>
            </a:extLst>
          </p:cNvPr>
          <p:cNvSpPr txBox="1"/>
          <p:nvPr/>
        </p:nvSpPr>
        <p:spPr>
          <a:xfrm>
            <a:off x="1691680" y="2399746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88B69-6C0B-8B46-9D5E-33DDCEA89903}"/>
              </a:ext>
            </a:extLst>
          </p:cNvPr>
          <p:cNvSpPr txBox="1"/>
          <p:nvPr/>
        </p:nvSpPr>
        <p:spPr>
          <a:xfrm>
            <a:off x="946010" y="3369764"/>
            <a:ext cx="8194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1BC15-52BA-E346-8854-076CC6854757}"/>
              </a:ext>
            </a:extLst>
          </p:cNvPr>
          <p:cNvSpPr txBox="1"/>
          <p:nvPr/>
        </p:nvSpPr>
        <p:spPr>
          <a:xfrm>
            <a:off x="1115616" y="19708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Bao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lỗi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lầm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dũng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cảm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nhát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ACF16-7AE5-6349-A740-6FBEE312DDDE}"/>
              </a:ext>
            </a:extLst>
          </p:cNvPr>
          <p:cNvSpPr txBox="1"/>
          <p:nvPr/>
        </p:nvSpPr>
        <p:spPr>
          <a:xfrm>
            <a:off x="1835696" y="2863711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Vụ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lòng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431AE-7BD1-4243-98B6-DFC88ADBD362}"/>
              </a:ext>
            </a:extLst>
          </p:cNvPr>
          <p:cNvSpPr txBox="1"/>
          <p:nvPr/>
        </p:nvSpPr>
        <p:spPr>
          <a:xfrm>
            <a:off x="803644" y="4141505"/>
            <a:ext cx="7852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tôn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lẽ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phải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tình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yêu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thương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giúp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bạn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AA37-EDFF-4318-8FFD-1334DEA6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23478"/>
            <a:ext cx="6683765" cy="96066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4E14-52A6-4954-8027-7E79DCBE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771550"/>
            <a:ext cx="6686550" cy="4104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ai;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lphaL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1A52-83D2-49EC-B611-99C8DED8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22FD-52D6-4D3F-BC28-59E2FFA53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9877396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1C1779-7465-4E9F-9AD3-EC082AC19D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TẬP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9CE4A-C56F-41B9-8E25-6BEBDEC270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F96BD-AEE3-4C6E-BAEE-02B40BC9701B}"/>
              </a:ext>
            </a:extLst>
          </p:cNvPr>
          <p:cNvSpPr txBox="1"/>
          <p:nvPr/>
        </p:nvSpPr>
        <p:spPr>
          <a:xfrm>
            <a:off x="1115616" y="1633619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NỘI DUNG BÀI HỌC (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800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LIÊM KHIẾT</a:t>
            </a:r>
          </a:p>
          <a:p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(SGK/</a:t>
            </a:r>
            <a:r>
              <a:rPr lang="en-US" sz="2800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6,7,8)</a:t>
            </a:r>
          </a:p>
        </p:txBody>
      </p:sp>
    </p:spTree>
    <p:extLst>
      <p:ext uri="{BB962C8B-B14F-4D97-AF65-F5344CB8AC3E}">
        <p14:creationId xmlns:p14="http://schemas.microsoft.com/office/powerpoint/2010/main" val="15891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5A28-3666-48ED-99FD-BFF5D596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68082"/>
            <a:ext cx="7296819" cy="9606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CHƯƠNG TRÌNH GDCD LỚP 8</a:t>
            </a:r>
            <a:endParaRPr lang="en-US" dirty="0">
              <a:solidFill>
                <a:srgbClr val="1A883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25B9-8152-4586-9A60-F14080B32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59582"/>
            <a:ext cx="7440835" cy="36158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KÌ I: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6,7-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  - 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GIỮA KÌ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3A8C3-14A5-4284-AECC-F89BCBF05938}"/>
              </a:ext>
            </a:extLst>
          </p:cNvPr>
          <p:cNvSpPr txBox="1"/>
          <p:nvPr/>
        </p:nvSpPr>
        <p:spPr>
          <a:xfrm>
            <a:off x="1115715" y="3022253"/>
            <a:ext cx="67623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 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10,11-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(2t)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12,13-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(2t)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1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CHXHCN </a:t>
            </a:r>
            <a:r>
              <a:rPr lang="en-US" sz="1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(4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“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+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 “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CHXHCN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Nam”.)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HỌC KÌ I</a:t>
            </a:r>
          </a:p>
        </p:txBody>
      </p:sp>
    </p:spTree>
    <p:extLst>
      <p:ext uri="{BB962C8B-B14F-4D97-AF65-F5344CB8AC3E}">
        <p14:creationId xmlns:p14="http://schemas.microsoft.com/office/powerpoint/2010/main" val="6473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5A28-3666-48ED-99FD-BFF5D596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68082"/>
            <a:ext cx="7296819" cy="9606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CHƯƠNG TRÌNH GDCD LỚP 8</a:t>
            </a:r>
            <a:endParaRPr lang="en-US" dirty="0">
              <a:solidFill>
                <a:srgbClr val="1A883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25B9-8152-4586-9A60-F14080B32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131590"/>
            <a:ext cx="7440835" cy="36724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KÌ II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1400" b="1" dirty="0" err="1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b="1" dirty="0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400" b="1" dirty="0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6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1400" b="1" dirty="0">
              <a:solidFill>
                <a:srgbClr val="006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6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19,20  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( 2tiết)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21,22  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( 2tiết)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      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24,25  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( 2tiết)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29- </a:t>
            </a:r>
            <a:r>
              <a:rPr lang="en-US" sz="1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+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30-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GIỮA KÌ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     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32, 33-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     -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CHXHCN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  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HỌC KÌ II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1" descr="subtitle">
            <a:extLst>
              <a:ext uri="{FF2B5EF4-FFF2-40B4-BE49-F238E27FC236}">
                <a16:creationId xmlns:a16="http://schemas.microsoft.com/office/drawing/2014/main" id="{5E2B099F-68B5-4D1A-A42A-2975B1EDF37A}"/>
              </a:ext>
            </a:extLst>
          </p:cNvPr>
          <p:cNvSpPr txBox="1">
            <a:spLocks/>
          </p:cNvSpPr>
          <p:nvPr/>
        </p:nvSpPr>
        <p:spPr>
          <a:xfrm>
            <a:off x="1424017" y="633382"/>
            <a:ext cx="2782514" cy="3127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b="1" cap="all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1 – BÀI 1</a:t>
            </a:r>
          </a:p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3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TÔN TRỌNG LẼ PHẢI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064297-4A7E-4A84-94AE-06BDD1079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r="10171" b="2"/>
          <a:stretch/>
        </p:blipFill>
        <p:spPr>
          <a:xfrm>
            <a:off x="4571998" y="-15723"/>
            <a:ext cx="4572002" cy="51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169D6-FDAE-468D-81E5-DAC777721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ĐẶT VẤN ĐỀ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65295-5D73-41B2-8775-5B20EB823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BE724-7230-4557-B159-12A3DB81A90D}"/>
              </a:ext>
            </a:extLst>
          </p:cNvPr>
          <p:cNvSpPr txBox="1"/>
          <p:nvPr/>
        </p:nvSpPr>
        <p:spPr>
          <a:xfrm>
            <a:off x="1475656" y="986474"/>
            <a:ext cx="56166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1200" b="0" i="1" u="none" strike="noStrike" kern="1200" baseline="0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cuộc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hằng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mối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hệ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xã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nếu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ai</a:t>
            </a:r>
          </a:p>
          <a:p>
            <a:pPr algn="just" rtl="0"/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cách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xử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sự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đúng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đắn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tôn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trọng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lẽ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tốt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quy</a:t>
            </a:r>
            <a:endParaRPr lang="en-US" sz="1200" b="0" i="1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định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chung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...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sẽ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góp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xã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nên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lành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mạnh</a:t>
            </a:r>
            <a:r>
              <a:rPr lang="en-US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</a:t>
            </a:r>
          </a:p>
          <a:p>
            <a:pPr algn="just" rtl="0"/>
            <a:r>
              <a:rPr lang="vi-VN" sz="1200" b="0" i="1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tốt đẹp hơn.</a:t>
            </a: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nêu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ra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</a:p>
          <a:p>
            <a:pPr algn="just" rtl="0"/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1. Khi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Tuần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phủ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Hóa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̧, </a:t>
            </a:r>
            <a:r>
              <a:rPr lang="en-US" sz="1200" b="1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Nguyễn Quang </a:t>
            </a:r>
            <a:r>
              <a:rPr lang="en-US" sz="1200" b="1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Bích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*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đặc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biệt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lưu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ý</a:t>
            </a: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diệt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nạn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tham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ô.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Tri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Thanh Ba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tham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nhũng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hối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rồi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xử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hắn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thắng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kiện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chiếm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đoạt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ruộng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nghèo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Tri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giam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nọ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ghép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tội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rối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trị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an.</a:t>
            </a:r>
          </a:p>
          <a:p>
            <a:pPr algn="just" rtl="0"/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      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Nguyễn Quang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Bích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liêm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oan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liền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à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 đơn khiếu n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ạ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i. Quan Tuần phủ ph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ái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ng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ời về điều tra. Vụ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án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đ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ợc đ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vi-VN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a ra</a:t>
            </a:r>
          </a:p>
          <a:p>
            <a:pPr algn="just" rtl="0"/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ánh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sáng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tên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trả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ruộng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phạt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y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tội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ức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hiếp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đút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tiền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hối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Tri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Thanh Ba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mất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chức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rtl="0"/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      Anh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ruột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Tri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Thanh Ba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bộ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Thượng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thư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biên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thư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ngỏ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Nguyễn Quang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Bích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xin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bổng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Tri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kiên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quyết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nghe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trả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: "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triều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đình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trực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Tri</a:t>
            </a: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Thanh Ba 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hối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đổi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trắng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thay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Nếu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nể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tội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hắn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</a:t>
            </a: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hóa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̧ ra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loã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xấu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hắn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hay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?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Điều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ấy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endParaRPr lang="en-US" sz="1200" b="0" i="0" u="none" strike="noStrike" kern="120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 rtl="0"/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1200" b="0" i="0" u="none" strike="noStrike" kern="1200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...".</a:t>
            </a:r>
          </a:p>
          <a:p>
            <a:pPr algn="just" rtl="0"/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(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Làng</a:t>
            </a:r>
            <a:r>
              <a:rPr lang="en-US" sz="1200" b="0" i="1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1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Nho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  <a:p>
            <a:pPr algn="just" rtl="0"/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NXB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̧ -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tin,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1200" dirty="0"/>
              <a:t>, 1999)</a:t>
            </a:r>
          </a:p>
        </p:txBody>
      </p:sp>
    </p:spTree>
    <p:extLst>
      <p:ext uri="{BB962C8B-B14F-4D97-AF65-F5344CB8AC3E}">
        <p14:creationId xmlns:p14="http://schemas.microsoft.com/office/powerpoint/2010/main" val="31773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74BD71-DEE7-44C6-A831-C2BCE44CAF37}"/>
              </a:ext>
            </a:extLst>
          </p:cNvPr>
          <p:cNvSpPr txBox="1"/>
          <p:nvPr/>
        </p:nvSpPr>
        <p:spPr>
          <a:xfrm>
            <a:off x="1591368" y="2859782"/>
            <a:ext cx="6995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ý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BAFD5-299A-4EB3-9772-CF45E9204E55}"/>
              </a:ext>
            </a:extLst>
          </p:cNvPr>
          <p:cNvSpPr txBox="1"/>
          <p:nvPr/>
        </p:nvSpPr>
        <p:spPr>
          <a:xfrm>
            <a:off x="1577314" y="393061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cóp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493CE-815E-4A83-9C6A-DD281E918125}"/>
              </a:ext>
            </a:extLst>
          </p:cNvPr>
          <p:cNvSpPr txBox="1"/>
          <p:nvPr/>
        </p:nvSpPr>
        <p:spPr>
          <a:xfrm>
            <a:off x="1577314" y="843558"/>
            <a:ext cx="69551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Quang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(7/5/1832- 15/12/1889):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1861,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Nam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nay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6356A-5A69-42D7-9262-0EA16BB476CC}"/>
              </a:ext>
            </a:extLst>
          </p:cNvPr>
          <p:cNvSpPr txBox="1"/>
          <p:nvPr/>
        </p:nvSpPr>
        <p:spPr>
          <a:xfrm>
            <a:off x="1577314" y="1994737"/>
            <a:ext cx="7243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Quang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8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44;p22">
            <a:extLst>
              <a:ext uri="{FF2B5EF4-FFF2-40B4-BE49-F238E27FC236}">
                <a16:creationId xmlns:a16="http://schemas.microsoft.com/office/drawing/2014/main" id="{F5463D7E-9520-47C0-9CAB-F0C25392FEF4}"/>
              </a:ext>
            </a:extLst>
          </p:cNvPr>
          <p:cNvSpPr txBox="1">
            <a:spLocks/>
          </p:cNvSpPr>
          <p:nvPr/>
        </p:nvSpPr>
        <p:spPr>
          <a:xfrm>
            <a:off x="2664988" y="150367"/>
            <a:ext cx="2267052" cy="39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sz="2000" b="0" i="0" u="none" strike="noStrike" cap="none">
                <a:solidFill>
                  <a:schemeClr val="accent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en-US" sz="2400" b="1" dirty="0" err="1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EC3A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8069C5-F1E2-0241-84E3-2B9EAF16C936}"/>
              </a:ext>
            </a:extLst>
          </p:cNvPr>
          <p:cNvSpPr txBox="1"/>
          <p:nvPr/>
        </p:nvSpPr>
        <p:spPr>
          <a:xfrm>
            <a:off x="594060" y="47925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u="sng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b="1" u="sng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VN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Quang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B818F-72FF-6D49-8F73-FD4AE29DF1B5}"/>
              </a:ext>
            </a:extLst>
          </p:cNvPr>
          <p:cNvSpPr txBox="1"/>
          <p:nvPr/>
        </p:nvSpPr>
        <p:spPr>
          <a:xfrm>
            <a:off x="594060" y="178489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u="sng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b="1" u="sng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cuộc tranh luận, có bạn đưa ra ý kiến nhưng bị đa số các bạn khác phản đối. Nếu thấy ý kiến đó đúng, em sẽ xử sự như thế nào?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B9DBB-343F-3745-B288-75D9B2CB4546}"/>
              </a:ext>
            </a:extLst>
          </p:cNvPr>
          <p:cNvSpPr txBox="1"/>
          <p:nvPr/>
        </p:nvSpPr>
        <p:spPr>
          <a:xfrm>
            <a:off x="945480" y="329183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u="sng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VN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cóp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VN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E4E9E-55FA-C04E-9262-62B5B8B8DF0B}"/>
              </a:ext>
            </a:extLst>
          </p:cNvPr>
          <p:cNvSpPr txBox="1">
            <a:spLocks noChangeArrowheads="1"/>
          </p:cNvSpPr>
          <p:nvPr/>
        </p:nvSpPr>
        <p:spPr>
          <a:xfrm>
            <a:off x="772834" y="1077116"/>
            <a:ext cx="7756584" cy="817255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1800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VN" sz="1800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15A2-2030-9C42-A64B-8751EC4277E6}"/>
              </a:ext>
            </a:extLst>
          </p:cNvPr>
          <p:cNvSpPr/>
          <p:nvPr/>
        </p:nvSpPr>
        <p:spPr>
          <a:xfrm>
            <a:off x="1475656" y="2563981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VN" dirty="0">
              <a:solidFill>
                <a:srgbClr val="CD60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solidFill>
                <a:srgbClr val="CD60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F91A7-6D3E-F74B-9B43-C5705499D310}"/>
              </a:ext>
            </a:extLst>
          </p:cNvPr>
          <p:cNvSpPr/>
          <p:nvPr/>
        </p:nvSpPr>
        <p:spPr>
          <a:xfrm>
            <a:off x="945349" y="3713976"/>
            <a:ext cx="7803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dirty="0" err="1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VN" dirty="0">
                <a:solidFill>
                  <a:srgbClr val="CD6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solidFill>
                <a:srgbClr val="CD60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D6922-19A0-F543-8F6E-6913ADACD4FC}"/>
              </a:ext>
            </a:extLst>
          </p:cNvPr>
          <p:cNvSpPr/>
          <p:nvPr/>
        </p:nvSpPr>
        <p:spPr>
          <a:xfrm>
            <a:off x="467544" y="105958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VN" sz="2400" b="1" dirty="0">
                <a:solidFill>
                  <a:srgbClr val="1A88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400" b="1" dirty="0">
              <a:solidFill>
                <a:srgbClr val="1A88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7C3B5-A864-E942-B9FD-C1DE87F74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6107" y="2015231"/>
            <a:ext cx="1656184" cy="11130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D057A4-D82E-C047-B3A2-E37A5544B2B6}"/>
              </a:ext>
            </a:extLst>
          </p:cNvPr>
          <p:cNvSpPr/>
          <p:nvPr/>
        </p:nvSpPr>
        <p:spPr>
          <a:xfrm>
            <a:off x="1907704" y="2438705"/>
            <a:ext cx="418896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EE58D-AE46-DF41-AD0D-A2E278C8E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0184" y="2970880"/>
            <a:ext cx="1656184" cy="1113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27B099-FCE8-1344-AD6B-F7ADE08F3CAE}"/>
              </a:ext>
            </a:extLst>
          </p:cNvPr>
          <p:cNvSpPr/>
          <p:nvPr/>
        </p:nvSpPr>
        <p:spPr>
          <a:xfrm>
            <a:off x="2807804" y="3358122"/>
            <a:ext cx="277230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D011E-5ACC-5B41-A8F7-6153CB0B25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20561"/>
            <a:ext cx="2653473" cy="20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36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Contents Slide Master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sp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2057</Words>
  <Application>Microsoft Office PowerPoint</Application>
  <PresentationFormat>On-screen Show (16:9)</PresentationFormat>
  <Paragraphs>183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맑은 고딕</vt:lpstr>
      <vt:lpstr>Arial</vt:lpstr>
      <vt:lpstr>Century Gothic</vt:lpstr>
      <vt:lpstr>Fira Sans Extra Condensed</vt:lpstr>
      <vt:lpstr>Livvic</vt:lpstr>
      <vt:lpstr>Times New Roman</vt:lpstr>
      <vt:lpstr>Wingdings</vt:lpstr>
      <vt:lpstr>Wingdings 3</vt:lpstr>
      <vt:lpstr>Contents Slide Master</vt:lpstr>
      <vt:lpstr>Section Break Slide Master</vt:lpstr>
      <vt:lpstr>Wisp</vt:lpstr>
      <vt:lpstr>PowerPoint Presentation</vt:lpstr>
      <vt:lpstr>GIỚI THIỆU CHƯƠNG TRÌNH GDCD  LỚP 8</vt:lpstr>
      <vt:lpstr>GIỚI THIỆU CHƯƠNG TRÌNH GDCD LỚP 8</vt:lpstr>
      <vt:lpstr>GIỚI THIỆU CHƯƠNG TRÌNH GDCD LỚP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BÀI TẬP VỀ NHÀ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Thuy</dc:creator>
  <cp:lastModifiedBy>Family 116</cp:lastModifiedBy>
  <cp:revision>155</cp:revision>
  <dcterms:created xsi:type="dcterms:W3CDTF">2016-12-05T23:26:54Z</dcterms:created>
  <dcterms:modified xsi:type="dcterms:W3CDTF">2021-09-01T07:50:30Z</dcterms:modified>
</cp:coreProperties>
</file>